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6" r:id="rId10"/>
    <p:sldId id="267" r:id="rId11"/>
    <p:sldId id="263" r:id="rId12"/>
    <p:sldId id="264" r:id="rId13"/>
    <p:sldId id="269" r:id="rId14"/>
    <p:sldId id="265" r:id="rId15"/>
    <p:sldId id="270" r:id="rId16"/>
    <p:sldId id="271" r:id="rId17"/>
    <p:sldId id="272" r:id="rId18"/>
    <p:sldId id="275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7192D-F9EB-4705-BF4F-EE528B06EE58}" v="702" dt="2023-05-07T12:09:4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84" y="2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2023. 05. 07.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accent1"/>
                </a:solidFill>
                <a:latin typeface="Verdana Pro"/>
                <a:cs typeface="Calibri Light"/>
              </a:rPr>
              <a:t>Tophelyszín</a:t>
            </a:r>
            <a:endParaRPr lang="hu-HU">
              <a:solidFill>
                <a:schemeClr val="accent1"/>
              </a:solidFill>
              <a:latin typeface="Verdana Pro"/>
              <a:cs typeface="Times New Roman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Projekt tagok: </a:t>
            </a:r>
            <a:br>
              <a:rPr lang="hu-HU" dirty="0">
                <a:cs typeface="Calibri"/>
              </a:rPr>
            </a:br>
            <a:r>
              <a:rPr lang="hu-HU" dirty="0">
                <a:cs typeface="Calibri"/>
              </a:rPr>
              <a:t>Ács Gábor</a:t>
            </a: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Vranek</a:t>
            </a:r>
            <a:r>
              <a:rPr lang="hu-HU" dirty="0">
                <a:cs typeface="Calibri"/>
              </a:rPr>
              <a:t> Bálint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57E019-262D-27B1-B75B-DBABF7F3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30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cs typeface="Calibri Light"/>
              </a:rPr>
              <a:t>Változó gombok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73CE706-7602-9343-64CD-8EAC373ED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538" y="2443130"/>
            <a:ext cx="4447072" cy="811435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5EF7AAD4-6523-5684-7404-651CE55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90" y="4945294"/>
            <a:ext cx="4279793" cy="695543"/>
          </a:xfrm>
          <a:prstGeom prst="rect">
            <a:avLst/>
          </a:prstGeom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8CB8795D-0DD3-CBFB-B278-3AC3A3D888DF}"/>
              </a:ext>
            </a:extLst>
          </p:cNvPr>
          <p:cNvSpPr/>
          <p:nvPr/>
        </p:nvSpPr>
        <p:spPr>
          <a:xfrm>
            <a:off x="4105983" y="3589587"/>
            <a:ext cx="453421" cy="8312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3446F8A-DC84-9A9F-BE41-D23824CC2F27}"/>
              </a:ext>
            </a:extLst>
          </p:cNvPr>
          <p:cNvSpPr txBox="1"/>
          <p:nvPr/>
        </p:nvSpPr>
        <p:spPr>
          <a:xfrm>
            <a:off x="5170264" y="3778512"/>
            <a:ext cx="233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Calibri"/>
              </a:rPr>
              <a:t>Bejelentkezés után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507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8DC4B-37C7-A8F9-1E38-BCB01EC5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Profil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0D6A2A2-80B6-DAD6-8317-93DFEED2D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175" y="1642998"/>
            <a:ext cx="10082198" cy="4710296"/>
          </a:xfrm>
        </p:spPr>
      </p:pic>
    </p:spTree>
    <p:extLst>
      <p:ext uri="{BB962C8B-B14F-4D97-AF65-F5344CB8AC3E}">
        <p14:creationId xmlns:p14="http://schemas.microsoft.com/office/powerpoint/2010/main" val="100457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58D6B-9F0F-4BA4-4D31-D971648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Teljes lista</a:t>
            </a:r>
            <a:endParaRPr lang="hu-HU">
              <a:cs typeface="Calibri Light"/>
            </a:endParaRP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AB9E75FA-5D81-1C29-0F12-A0A44EE1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87" y="1529642"/>
            <a:ext cx="10218786" cy="4779569"/>
          </a:xfrm>
        </p:spPr>
      </p:pic>
    </p:spTree>
    <p:extLst>
      <p:ext uri="{BB962C8B-B14F-4D97-AF65-F5344CB8AC3E}">
        <p14:creationId xmlns:p14="http://schemas.microsoft.com/office/powerpoint/2010/main" val="288457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1C6CBE-AC2A-04B3-1AE8-B3ECB3AC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Design CSS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06C47A0D-C701-D212-5AC8-76C241F12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90" y="4706010"/>
            <a:ext cx="10515600" cy="653222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B860DB99-6926-C28F-0521-7BEF5146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42" y="3192434"/>
            <a:ext cx="6310148" cy="873839"/>
          </a:xfrm>
          <a:prstGeom prst="rect">
            <a:avLst/>
          </a:prstGeom>
        </p:spPr>
      </p:pic>
      <p:pic>
        <p:nvPicPr>
          <p:cNvPr id="6" name="Kép 6" descr="A képen embléma látható&#10;&#10;Automatikusan generált leírás">
            <a:extLst>
              <a:ext uri="{FF2B5EF4-FFF2-40B4-BE49-F238E27FC236}">
                <a16:creationId xmlns:a16="http://schemas.microsoft.com/office/drawing/2014/main" id="{8195300D-887E-8189-BECB-B7A6C2BB8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07" y="1828195"/>
            <a:ext cx="4621924" cy="5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2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>
                <a:cs typeface="Calibri Light"/>
              </a:rPr>
              <a:t>Reszponzivitás</a:t>
            </a:r>
          </a:p>
        </p:txBody>
      </p:sp>
      <p:pic>
        <p:nvPicPr>
          <p:cNvPr id="4" name="Kép 4" descr="A képen szöveg, képernyőkép, elektronika látható&#10;&#10;Automatikusan generált leírás">
            <a:extLst>
              <a:ext uri="{FF2B5EF4-FFF2-40B4-BE49-F238E27FC236}">
                <a16:creationId xmlns:a16="http://schemas.microsoft.com/office/drawing/2014/main" id="{EB0605D4-45DF-CA7C-574B-8947D05A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50" y="1687677"/>
            <a:ext cx="2207747" cy="4351338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41CE8058-0319-030F-B14A-5EFA595F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05" y="1713188"/>
            <a:ext cx="2205975" cy="4351282"/>
          </a:xfrm>
          <a:prstGeom prst="rect">
            <a:avLst/>
          </a:prstGeom>
        </p:spPr>
      </p:pic>
      <p:pic>
        <p:nvPicPr>
          <p:cNvPr id="6" name="Kép 6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B5C24A8D-EF10-B2CD-0E4C-1795F15F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963" y="1686911"/>
            <a:ext cx="2193989" cy="4351282"/>
          </a:xfrm>
          <a:prstGeom prst="rect">
            <a:avLst/>
          </a:prstGeom>
        </p:spPr>
      </p:pic>
      <p:pic>
        <p:nvPicPr>
          <p:cNvPr id="7" name="Kép 7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0A453BD8-8CB9-DAFF-8A34-FA17DF501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18" y="1686911"/>
            <a:ext cx="2213696" cy="43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Backend: PHP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926224" y="1484586"/>
            <a:ext cx="93542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 sz="2800" dirty="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Egyszerűség, kiforrottság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Jól dokumentált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Nagy fejlesztői tábor és támogatás mögötte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hu-HU" sz="2800" dirty="0">
                <a:cs typeface="Calibri"/>
              </a:rPr>
              <a:t>Iskolában tanultak</a:t>
            </a:r>
          </a:p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10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Regisztráció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95787"/>
            <a:ext cx="618074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Bevitel formai ellenőrzése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 err="1">
                <a:cs typeface="Calibri"/>
              </a:rPr>
              <a:t>Validálás</a:t>
            </a:r>
            <a:endParaRPr lang="hu-HU" sz="28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Meglévő </a:t>
            </a:r>
            <a:r>
              <a:rPr lang="hu-HU" sz="2800" dirty="0" err="1">
                <a:cs typeface="Calibri"/>
              </a:rPr>
              <a:t>reg</a:t>
            </a:r>
            <a:r>
              <a:rPr lang="hu-HU" sz="2800" dirty="0">
                <a:cs typeface="Calibri"/>
              </a:rPr>
              <a:t>. ellenőrzése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Adatbázisban tárolás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 visszajelzés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FB00E41-8918-BFBB-CE20-51F126825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495787"/>
            <a:ext cx="4383235" cy="28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Belépés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838200" y="2448894"/>
            <a:ext cx="61807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Regisztráció ellenőrzése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(felhasználónév-jelszó páros)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 kiolvasás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 visszajelzés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Belépett státusz, felhasználó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megjegyzése (session)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04B335-09C6-E522-A164-3EB00CFB3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65" y="2527048"/>
            <a:ext cx="4383235" cy="28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7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Profil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09817"/>
            <a:ext cx="61807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Regisztrált felhasználó adatainak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Helyszínek adatainak listázása adatbázisból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Törlés funkció és annak megoldása backend-ben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Jelszó változtatás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5567941-03B7-519F-17CC-882D9ED8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495787"/>
            <a:ext cx="420150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6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Jelszó változtatás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5267567" y="2409817"/>
            <a:ext cx="618074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Regisztrált felhasználó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Jelszó és jelszó-újra azonos-e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Adatbázisban megfelelő rekord változtatása</a:t>
            </a: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4C2662-78F9-7D68-80B8-40598B2D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4" y="2508739"/>
            <a:ext cx="4225974" cy="27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2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A3F394-74BE-E61C-BD4C-93B1D9DB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A8AF1F-9D6A-08C4-2547-4CD9BE4C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80" y="222536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 panose="020F0502020204030204"/>
              </a:rPr>
              <a:t>Name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Vranek</a:t>
            </a:r>
            <a:r>
              <a:rPr lang="hu-HU" dirty="0">
                <a:cs typeface="Calibri" panose="020F0502020204030204"/>
              </a:rPr>
              <a:t> Bálint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Age</a:t>
            </a:r>
            <a:r>
              <a:rPr lang="hu-HU" dirty="0">
                <a:cs typeface="Calibri" panose="020F0502020204030204"/>
              </a:rPr>
              <a:t>: 27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Previous</a:t>
            </a:r>
            <a:r>
              <a:rPr lang="hu-HU" dirty="0">
                <a:cs typeface="Calibri" panose="020F0502020204030204"/>
              </a:rPr>
              <a:t> proffession: Camera operator and video editor</a:t>
            </a:r>
            <a:br>
              <a:rPr lang="hu-HU" dirty="0">
                <a:cs typeface="Calibri" panose="020F0502020204030204"/>
              </a:rPr>
            </a:br>
            <a:br>
              <a:rPr lang="hu-HU" dirty="0">
                <a:cs typeface="Calibri" panose="020F0502020204030204"/>
              </a:rPr>
            </a:br>
            <a:r>
              <a:rPr lang="hu-HU" dirty="0" err="1">
                <a:cs typeface="Calibri" panose="020F0502020204030204"/>
              </a:rPr>
              <a:t>Future</a:t>
            </a:r>
            <a:r>
              <a:rPr lang="hu-HU" dirty="0">
                <a:cs typeface="Calibri" panose="020F0502020204030204"/>
              </a:rPr>
              <a:t> </a:t>
            </a:r>
            <a:r>
              <a:rPr lang="hu-HU" dirty="0" err="1">
                <a:cs typeface="Calibri" panose="020F0502020204030204"/>
              </a:rPr>
              <a:t>plan</a:t>
            </a:r>
            <a:r>
              <a:rPr lang="hu-HU" dirty="0">
                <a:cs typeface="Calibri" panose="020F0502020204030204"/>
              </a:rPr>
              <a:t>: </a:t>
            </a:r>
            <a:r>
              <a:rPr lang="hu-HU" dirty="0" err="1">
                <a:cs typeface="Calibri" panose="020F0502020204030204"/>
              </a:rPr>
              <a:t>Become</a:t>
            </a:r>
            <a:r>
              <a:rPr lang="hu-HU" dirty="0">
                <a:cs typeface="Calibri" panose="020F0502020204030204"/>
              </a:rPr>
              <a:t> a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2389762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A9BEF-A461-889B-7994-50B6F07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Helyszín hozzáadása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C0148E4-E372-4CEE-EE6D-5A803887B913}"/>
              </a:ext>
            </a:extLst>
          </p:cNvPr>
          <p:cNvSpPr txBox="1"/>
          <p:nvPr/>
        </p:nvSpPr>
        <p:spPr>
          <a:xfrm>
            <a:off x="838200" y="2448894"/>
            <a:ext cx="547663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Frontend </a:t>
            </a:r>
            <a:r>
              <a:rPr lang="hu-HU" sz="2800" dirty="0" err="1">
                <a:cs typeface="Calibri"/>
              </a:rPr>
              <a:t>form</a:t>
            </a:r>
            <a:r>
              <a:rPr lang="hu-HU" sz="2800" dirty="0">
                <a:cs typeface="Calibri"/>
              </a:rPr>
              <a:t> -&gt; Backend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Adatok adatbázisba írása, a bejelentkezett felhasználóhoz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Backend php -&gt; Frontend</a:t>
            </a:r>
            <a:br>
              <a:rPr lang="hu-HU" sz="2800" dirty="0">
                <a:cs typeface="Calibri"/>
              </a:rPr>
            </a:br>
            <a:r>
              <a:rPr lang="hu-HU" sz="2800" dirty="0">
                <a:cs typeface="Calibri"/>
              </a:rPr>
              <a:t>visszajelzés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BEDB2E6-18E2-7EB8-5C8B-738E72F2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74" y="1422400"/>
            <a:ext cx="4711226" cy="48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58D6B-9F0F-4BA4-4D31-D971648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Teljes lista</a:t>
            </a:r>
            <a:endParaRPr lang="hu-HU">
              <a:cs typeface="Calibri Light"/>
            </a:endParaRPr>
          </a:p>
        </p:txBody>
      </p:sp>
      <p:pic>
        <p:nvPicPr>
          <p:cNvPr id="4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AB9E75FA-5D81-1C29-0F12-A0A44EE15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413" y="1498380"/>
            <a:ext cx="6989174" cy="3269003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6F631D4-A40B-2345-A621-604D51F025FD}"/>
              </a:ext>
            </a:extLst>
          </p:cNvPr>
          <p:cNvSpPr txBox="1"/>
          <p:nvPr/>
        </p:nvSpPr>
        <p:spPr>
          <a:xfrm>
            <a:off x="2495063" y="5107880"/>
            <a:ext cx="698917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cs typeface="Calibri"/>
              </a:rPr>
              <a:t>Adatbázisból az összes helyszín rekord meghívása, átadása frontendnek, ahol listázásra kerülnek</a:t>
            </a:r>
          </a:p>
        </p:txBody>
      </p:sp>
    </p:spTree>
    <p:extLst>
      <p:ext uri="{BB962C8B-B14F-4D97-AF65-F5344CB8AC3E}">
        <p14:creationId xmlns:p14="http://schemas.microsoft.com/office/powerpoint/2010/main" val="425985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5DDE69-01A8-C416-D367-6398820E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Introductions: </a:t>
            </a:r>
            <a:endParaRPr lang="hu-HU" dirty="0"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6D2EE1-5B27-C1A2-7872-4503EE56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cs typeface="Calibri"/>
              </a:rPr>
              <a:t>Name</a:t>
            </a:r>
            <a:r>
              <a:rPr lang="hu-HU" dirty="0">
                <a:cs typeface="Calibri"/>
              </a:rPr>
              <a:t>: Ács Gábor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Age</a:t>
            </a:r>
            <a:r>
              <a:rPr lang="hu-HU" dirty="0">
                <a:cs typeface="Calibri"/>
              </a:rPr>
              <a:t>: 46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Current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profession</a:t>
            </a:r>
            <a:r>
              <a:rPr lang="hu-HU" dirty="0">
                <a:cs typeface="Calibri"/>
              </a:rPr>
              <a:t>: </a:t>
            </a:r>
            <a:r>
              <a:rPr lang="hu-HU" dirty="0" err="1">
                <a:cs typeface="Calibri"/>
              </a:rPr>
              <a:t>Prepress</a:t>
            </a:r>
            <a:r>
              <a:rPr lang="hu-HU" dirty="0">
                <a:cs typeface="Calibri"/>
              </a:rPr>
              <a:t> operator</a:t>
            </a:r>
            <a:br>
              <a:rPr lang="hu-HU" dirty="0">
                <a:cs typeface="Calibri"/>
              </a:rPr>
            </a:br>
            <a:br>
              <a:rPr lang="hu-HU" dirty="0">
                <a:cs typeface="Calibri"/>
              </a:rPr>
            </a:br>
            <a:r>
              <a:rPr lang="hu-HU" dirty="0" err="1">
                <a:cs typeface="Calibri"/>
              </a:rPr>
              <a:t>Future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plan</a:t>
            </a:r>
            <a:r>
              <a:rPr lang="hu-HU" dirty="0">
                <a:cs typeface="Calibri"/>
              </a:rPr>
              <a:t>: </a:t>
            </a:r>
            <a:r>
              <a:rPr lang="hu-HU" dirty="0" err="1">
                <a:cs typeface="Calibri"/>
              </a:rPr>
              <a:t>to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get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skills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that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helps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to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reach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success</a:t>
            </a:r>
            <a:r>
              <a:rPr lang="hu-HU" dirty="0">
                <a:cs typeface="Calibri"/>
              </a:rPr>
              <a:t> in </a:t>
            </a:r>
            <a:r>
              <a:rPr lang="hu-HU" dirty="0" err="1">
                <a:cs typeface="Calibri"/>
              </a:rPr>
              <a:t>my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little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projects</a:t>
            </a:r>
            <a:endParaRPr lang="hu-H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66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6998D3-9547-9507-A5A2-9699F24B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,,Tophelyszín, mint társ a szervezésben˝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57764C-BC8A-A2D6-7856-5BD4895B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Segítség azoknak akik esküvőt szerveznek </a:t>
            </a:r>
          </a:p>
          <a:p>
            <a:r>
              <a:rPr lang="hu-HU" dirty="0">
                <a:cs typeface="Calibri"/>
              </a:rPr>
              <a:t>Segítség a helyszín tulajoknak </a:t>
            </a:r>
          </a:p>
          <a:p>
            <a:r>
              <a:rPr lang="hu-HU" dirty="0">
                <a:cs typeface="Calibri"/>
              </a:rPr>
              <a:t>Egyszerű felület </a:t>
            </a:r>
          </a:p>
          <a:p>
            <a:r>
              <a:rPr lang="hu-HU" dirty="0">
                <a:cs typeface="Calibri"/>
              </a:rPr>
              <a:t>Tér a fejlesztéshez</a:t>
            </a:r>
          </a:p>
          <a:p>
            <a:endParaRPr lang="hu-HU" dirty="0">
              <a:cs typeface="Calibri"/>
            </a:endParaRPr>
          </a:p>
          <a:p>
            <a:endParaRPr lang="hu-H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39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16F91-5D6D-C466-7098-707A6648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Frontend Keretrendszer: </a:t>
            </a:r>
            <a:r>
              <a:rPr lang="hu-HU" dirty="0" err="1">
                <a:cs typeface="Calibri Light"/>
              </a:rPr>
              <a:t>React</a:t>
            </a:r>
            <a:endParaRPr lang="hu-HU" dirty="0" err="1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3F499AE6-7EBF-77DD-8C15-14B9A1AA6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362" y="5018992"/>
            <a:ext cx="5715000" cy="15906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07EA080-4FDE-7726-3262-8199DFE99893}"/>
              </a:ext>
            </a:extLst>
          </p:cNvPr>
          <p:cNvSpPr txBox="1"/>
          <p:nvPr/>
        </p:nvSpPr>
        <p:spPr>
          <a:xfrm>
            <a:off x="926224" y="1484586"/>
            <a:ext cx="935420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Gyors kliensoldali működés 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 err="1">
                <a:cs typeface="Calibri"/>
              </a:rPr>
              <a:t>Single-page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Könnyű manipulálás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Komponensekből épül fel</a:t>
            </a:r>
          </a:p>
          <a:p>
            <a:pPr marL="285750" indent="-285750">
              <a:buFont typeface="Arial"/>
              <a:buChar char="•"/>
            </a:pPr>
            <a:r>
              <a:rPr lang="hu-HU" sz="2800" dirty="0">
                <a:cs typeface="Calibri"/>
              </a:rPr>
              <a:t>Fejlesztés lehetősége </a:t>
            </a:r>
          </a:p>
          <a:p>
            <a:endParaRPr lang="hu-HU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hu-HU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18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FFE775-8BAF-4D1D-A17B-CF851B1F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>
                <a:cs typeface="Calibri Light"/>
              </a:rPr>
              <a:t>Komponens fa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17213F10-C29B-152C-ED6D-A64DBE021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220" y="1490608"/>
            <a:ext cx="5567162" cy="5047648"/>
          </a:xfrm>
        </p:spPr>
      </p:pic>
    </p:spTree>
    <p:extLst>
      <p:ext uri="{BB962C8B-B14F-4D97-AF65-F5344CB8AC3E}">
        <p14:creationId xmlns:p14="http://schemas.microsoft.com/office/powerpoint/2010/main" val="59904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7B65A7-6162-9AB0-D97C-C6BA270E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Nyitó oldal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1826058-56ED-1A71-3387-7F4F28422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12" y="1825625"/>
            <a:ext cx="9242377" cy="4351338"/>
          </a:xfrm>
        </p:spPr>
      </p:pic>
    </p:spTree>
    <p:extLst>
      <p:ext uri="{BB962C8B-B14F-4D97-AF65-F5344CB8AC3E}">
        <p14:creationId xmlns:p14="http://schemas.microsoft.com/office/powerpoint/2010/main" val="42267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E5171B1-8FFE-A3FB-EE2B-6F44C21F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Keresés</a:t>
            </a:r>
          </a:p>
        </p:txBody>
      </p:sp>
      <p:pic>
        <p:nvPicPr>
          <p:cNvPr id="5" name="Kép 5" descr="A képen Webhely látható&#10;&#10;Automatikusan generált leírás">
            <a:extLst>
              <a:ext uri="{FF2B5EF4-FFF2-40B4-BE49-F238E27FC236}">
                <a16:creationId xmlns:a16="http://schemas.microsoft.com/office/drawing/2014/main" id="{9768EE59-0478-BAB8-0829-669A4D87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42" y="2867075"/>
            <a:ext cx="6051605" cy="2844385"/>
          </a:xfrm>
          <a:prstGeom prst="rect">
            <a:avLst/>
          </a:prstGeom>
        </p:spPr>
      </p:pic>
      <p:pic>
        <p:nvPicPr>
          <p:cNvPr id="4" name="Kép 4">
            <a:extLst>
              <a:ext uri="{FF2B5EF4-FFF2-40B4-BE49-F238E27FC236}">
                <a16:creationId xmlns:a16="http://schemas.microsoft.com/office/drawing/2014/main" id="{36572155-E390-A248-9526-87821988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710" t="-420" r="24364" b="630"/>
          <a:stretch/>
        </p:blipFill>
        <p:spPr>
          <a:xfrm>
            <a:off x="322988" y="1988266"/>
            <a:ext cx="5378151" cy="43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68BBBE-6627-6AA5-DBFF-60157D2E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cs typeface="Calibri Light"/>
              </a:rPr>
              <a:t>Keresés algoritmus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690C50EF-1A62-77BC-B78B-5FCB321BB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834" y="1825625"/>
            <a:ext cx="7276331" cy="4351338"/>
          </a:xfrm>
        </p:spPr>
      </p:pic>
    </p:spTree>
    <p:extLst>
      <p:ext uri="{BB962C8B-B14F-4D97-AF65-F5344CB8AC3E}">
        <p14:creationId xmlns:p14="http://schemas.microsoft.com/office/powerpoint/2010/main" val="74044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261</Words>
  <Application>Microsoft Macintosh PowerPoint</Application>
  <PresentationFormat>Szélesvásznú</PresentationFormat>
  <Paragraphs>62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 Pro</vt:lpstr>
      <vt:lpstr>Office-téma</vt:lpstr>
      <vt:lpstr>Tophelyszín</vt:lpstr>
      <vt:lpstr>Introductions: </vt:lpstr>
      <vt:lpstr>Introductions: </vt:lpstr>
      <vt:lpstr>,,Tophelyszín, mint társ a szervezésben˝</vt:lpstr>
      <vt:lpstr>Frontend Keretrendszer: React</vt:lpstr>
      <vt:lpstr>Komponens fa</vt:lpstr>
      <vt:lpstr>Nyitó oldal</vt:lpstr>
      <vt:lpstr>Keresés</vt:lpstr>
      <vt:lpstr>Keresés algoritmus</vt:lpstr>
      <vt:lpstr>Változó gombok</vt:lpstr>
      <vt:lpstr>Profil</vt:lpstr>
      <vt:lpstr>Teljes lista</vt:lpstr>
      <vt:lpstr>Design CSS</vt:lpstr>
      <vt:lpstr>Reszponzivitás</vt:lpstr>
      <vt:lpstr>Backend: PHP</vt:lpstr>
      <vt:lpstr>Regisztráció</vt:lpstr>
      <vt:lpstr>Belépés</vt:lpstr>
      <vt:lpstr>Profil</vt:lpstr>
      <vt:lpstr>Jelszó változtatás</vt:lpstr>
      <vt:lpstr>Helyszín hozzáadása</vt:lpstr>
      <vt:lpstr>Teljes lista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Ács Gábor</cp:lastModifiedBy>
  <cp:revision>211</cp:revision>
  <dcterms:created xsi:type="dcterms:W3CDTF">2023-05-07T11:03:19Z</dcterms:created>
  <dcterms:modified xsi:type="dcterms:W3CDTF">2023-05-07T16:19:12Z</dcterms:modified>
</cp:coreProperties>
</file>